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3" r:id="rId3"/>
  </p:sldMasterIdLst>
  <p:notesMasterIdLst>
    <p:notesMasterId r:id="rId20"/>
  </p:notesMasterIdLst>
  <p:sldIdLst>
    <p:sldId id="27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Lustria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0b4178bb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1c0b4178bb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d06dc33b4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g1d06dc33b4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06dc33b4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1d06dc33b4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d06dc33b4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g1d06dc33b4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d06dc33b4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1d06dc33b4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d06dc33b4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g1d06dc33b4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06dc33b4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1d06dc33b4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d06dc33b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g1d06dc33b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06dc33b4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1d06dc33b4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06dc33b4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1d06dc33b4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06dc33b4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g1d06dc33b4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06dc33b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g1d06dc33b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06dc33b4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g1d06dc33b4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1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2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03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4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9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67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61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74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22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23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817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94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9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74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8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42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AU" sz="6000" dirty="0"/>
              <a:t>John 1:1-4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858077" y="1073426"/>
            <a:ext cx="102969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the beginning was the Word, and the Word was with God, and the Word was God.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He was with God in the beginning.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Through him all things were made; without him nothing was made that has been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made.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him was life, and that life was the light of men. </a:t>
            </a:r>
          </a:p>
        </p:txBody>
      </p:sp>
    </p:spTree>
    <p:extLst>
      <p:ext uri="{BB962C8B-B14F-4D97-AF65-F5344CB8AC3E}">
        <p14:creationId xmlns:p14="http://schemas.microsoft.com/office/powerpoint/2010/main" val="108131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474675" y="265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brings order from the chaos that is the Nothingness before creation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 gives life to His masterpiece of creation: US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5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79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>
            <a:off x="5939650" y="471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Jesus is the bread of Life (John 6:35-48)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Jesus is the Resurrection and the Life (John 11:25)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Jesus is the way, the truth and the Life (John 14:6)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/>
        </p:nvSpPr>
        <p:spPr>
          <a:xfrm>
            <a:off x="474675" y="265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Bible is God’s self-revelation to us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is a key passages in John, we will start with the first four passage of the Gospel of John.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7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79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5939650" y="471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is Forever Alive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is Living Forever Relationally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is the source of ALL Life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/>
        </p:nvSpPr>
        <p:spPr>
          <a:xfrm>
            <a:off x="474675" y="265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grants us life, and we immediate turn from Him who is Life and accept the only other option which is death.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values the Life He gives so brings New Life through dying Himself.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9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79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5939650" y="471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is Forever Alive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is Living Forever Relationally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is the Source of All Life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gives us New Life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/>
        </p:nvSpPr>
        <p:spPr>
          <a:xfrm>
            <a:off x="474675" y="265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will you respond to this New Life?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Accept it?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Reject it?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Explore it?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 if you have accepted it perhaps you should Explore it more?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ctrTitle"/>
          </p:nvPr>
        </p:nvSpPr>
        <p:spPr>
          <a:xfrm>
            <a:off x="7472350" y="1178759"/>
            <a:ext cx="4535400" cy="20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ustria"/>
              <a:buNone/>
            </a:pPr>
            <a:r>
              <a:rPr lang="en-US" sz="7400" dirty="0">
                <a:latin typeface="Lustria"/>
                <a:ea typeface="Lustria"/>
                <a:cs typeface="Lustria"/>
                <a:sym typeface="Lustria"/>
              </a:rPr>
              <a:t>Life, Light &amp; Love</a:t>
            </a:r>
            <a:endParaRPr sz="7400" dirty="0"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01" name="Google Shape;101;p16"/>
          <p:cNvSpPr/>
          <p:nvPr/>
        </p:nvSpPr>
        <p:spPr>
          <a:xfrm rot="10800000">
            <a:off x="1" y="0"/>
            <a:ext cx="7188051" cy="6858000"/>
          </a:xfrm>
          <a:custGeom>
            <a:avLst/>
            <a:gdLst/>
            <a:ahLst/>
            <a:cxnLst/>
            <a:rect l="l" t="t" r="r" b="b"/>
            <a:pathLst>
              <a:path w="7188051" h="6858000" extrusionOk="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6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795" r="26794"/>
          <a:stretch/>
        </p:blipFill>
        <p:spPr>
          <a:xfrm>
            <a:off x="1" y="10"/>
            <a:ext cx="7028495" cy="6858000"/>
          </a:xfrm>
          <a:custGeom>
            <a:avLst/>
            <a:gdLst/>
            <a:ahLst/>
            <a:cxnLst/>
            <a:rect l="l" t="t" r="r" b="b"/>
            <a:pathLst>
              <a:path w="7028495" h="6858000" extrusionOk="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6704607" y="3563915"/>
            <a:ext cx="55593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God is Life – Tom Kenneally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08/01/2023</a:t>
            </a:r>
            <a:r>
              <a:rPr lang="en-US" sz="3100" b="0" i="0" u="none" strike="noStrike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endParaRPr sz="3100" b="0" i="0" u="none" strike="noStrike" cap="none" dirty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7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80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5939650" y="471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Assumptions often are untrue, or perhaps not a full truth.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often do this with God.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Maybe you want to work on your relationship with God.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is why we want to focus on who God is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474675" y="265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Bible is God’s self-revelation to us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 is key passages in John, we will start with the first four passage of the Gospel of John.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9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79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5939650" y="471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In the beginning was the Word, and the Word was with God, and the Word was God. 2 He was with God in the beginning. 3 Through him all things were made; without him nothing was made that has been made. 4 In him was life, and that life was the light of all mankind.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474675" y="265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Genesis we see the creation story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see the Spirit of God or the Holy Spirit hovering over the nothingness that exists, we see the Father also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John we see the Word (or Jesus) and the Father interacting before creation.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1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79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5939650" y="471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in ALL His persons has forever been alive. 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474675" y="265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see God in this Life before creation living in dynamic relationship with one another.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perfect community of the Trinity is self-sufficient, they are living out of WHO THEY ARE not what they need.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3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79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5939650" y="471050"/>
            <a:ext cx="5864400" cy="6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is Forever Alive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Char char="•"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is Living Forever in Relationship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507</Words>
  <Application>Microsoft Office PowerPoint</Application>
  <PresentationFormat>Widescreen</PresentationFormat>
  <Paragraphs>68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Lustria</vt:lpstr>
      <vt:lpstr>Office Theme</vt:lpstr>
      <vt:lpstr>Office Theme</vt:lpstr>
      <vt:lpstr>Depth</vt:lpstr>
      <vt:lpstr>John 1:1-4</vt:lpstr>
      <vt:lpstr>Life, Light &amp; Love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1:1-4</dc:title>
  <dc:creator>Sue de Pyle</dc:creator>
  <cp:lastModifiedBy>Streamer</cp:lastModifiedBy>
  <cp:revision>4</cp:revision>
  <dcterms:created xsi:type="dcterms:W3CDTF">2022-11-05T02:59:31Z</dcterms:created>
  <dcterms:modified xsi:type="dcterms:W3CDTF">2023-01-07T23:57:19Z</dcterms:modified>
</cp:coreProperties>
</file>